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28">
          <p15:clr>
            <a:srgbClr val="A4A3A4"/>
          </p15:clr>
        </p15:guide>
        <p15:guide id="2" orient="horz" pos="4178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pos="295">
          <p15:clr>
            <a:srgbClr val="A4A3A4"/>
          </p15:clr>
        </p15:guide>
        <p15:guide id="5" pos="5476">
          <p15:clr>
            <a:srgbClr val="A4A3A4"/>
          </p15:clr>
        </p15:guide>
        <p15:guide id="6" pos="49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QZdY26c5bsHif5SZq+V8FYLXg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CC00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05BAF3-C790-461F-8E4D-D323012B6B2E}">
  <a:tblStyle styleId="{F505BAF3-C790-461F-8E4D-D323012B6B2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orient="horz" pos="2228"/>
        <p:guide orient="horz" pos="4178"/>
        <p:guide orient="horz" pos="799"/>
        <p:guide pos="295"/>
        <p:guide pos="5476"/>
        <p:guide pos="4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6880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7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ADB는 Android Debug Bridge의 약자로, Android를 위한 Debugging Tool이다. </a:t>
            </a:r>
            <a:endParaRPr/>
          </a:p>
        </p:txBody>
      </p:sp>
      <p:sp>
        <p:nvSpPr>
          <p:cNvPr id="242" name="Google Shape;242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00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287" name="Google Shape;287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93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314" name="Google Shape;314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850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330" name="Google Shape;330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545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345" name="Google Shape;345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59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360" name="Google Shape;360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916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375" name="Google Shape;375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549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1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94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55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54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459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392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56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27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27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422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2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5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2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887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454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2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고마운 사람에게 감사의 마음을 표현하거나, 자신의 소감을 표현하는 것으로 프로젝트 마무리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(꼭 글로 쓰라는 게 아니라, 이미지나, 그림이나, 간단한 문구나 좋은 글귀로도 가능)</a:t>
            </a:r>
            <a:endParaRPr/>
          </a:p>
        </p:txBody>
      </p:sp>
      <p:sp>
        <p:nvSpPr>
          <p:cNvPr id="584" name="Google Shape;584;p2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677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33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88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157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4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멘토와 합의한 2.5주의 프로젝트 스케줄을 요약해서 핵심적인 내용 중심으로 언제 무엇을 할 것인지 적으면 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50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34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주제가 무엇이어서, 어떤 식으로 개발하려고 했다... 하는 내용</a:t>
            </a:r>
            <a:endParaRPr/>
          </a:p>
        </p:txBody>
      </p:sp>
      <p:sp>
        <p:nvSpPr>
          <p:cNvPr id="202" name="Google Shape;202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28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Jhipster = </a:t>
            </a:r>
            <a:r>
              <a:rPr lang="ko-K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자바 기반 생성(generate) 개발 플랫폼</a:t>
            </a:r>
            <a:endParaRPr/>
          </a:p>
        </p:txBody>
      </p:sp>
      <p:sp>
        <p:nvSpPr>
          <p:cNvPr id="217" name="Google Shape;217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44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2833843" y="1191527"/>
            <a:ext cx="3485262" cy="307777"/>
            <a:chOff x="2833843" y="1191525"/>
            <a:chExt cx="3485262" cy="307777"/>
          </a:xfrm>
        </p:grpSpPr>
        <p:sp>
          <p:nvSpPr>
            <p:cNvPr id="11" name="Google Shape;11;p30"/>
            <p:cNvSpPr txBox="1"/>
            <p:nvPr/>
          </p:nvSpPr>
          <p:spPr>
            <a:xfrm>
              <a:off x="3634865" y="1191525"/>
              <a:ext cx="1863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삼성청년 SW아카데미</a:t>
              </a:r>
              <a:endParaRPr/>
            </a:p>
          </p:txBody>
        </p:sp>
        <p:grpSp>
          <p:nvGrpSpPr>
            <p:cNvPr id="12" name="Google Shape;12;p30"/>
            <p:cNvGrpSpPr/>
            <p:nvPr/>
          </p:nvGrpSpPr>
          <p:grpSpPr>
            <a:xfrm>
              <a:off x="5624490" y="1322554"/>
              <a:ext cx="694615" cy="45719"/>
              <a:chOff x="6141132" y="368660"/>
              <a:chExt cx="752500" cy="45719"/>
            </a:xfrm>
          </p:grpSpPr>
          <p:cxnSp>
            <p:nvCxnSpPr>
              <p:cNvPr id="13" name="Google Shape;13;p30"/>
              <p:cNvCxnSpPr/>
              <p:nvPr/>
            </p:nvCxnSpPr>
            <p:spPr>
              <a:xfrm>
                <a:off x="6173552" y="391519"/>
                <a:ext cx="7200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" name="Google Shape;14;p30"/>
              <p:cNvSpPr/>
              <p:nvPr/>
            </p:nvSpPr>
            <p:spPr>
              <a:xfrm>
                <a:off x="6141132" y="368660"/>
                <a:ext cx="45719" cy="4571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30"/>
            <p:cNvGrpSpPr/>
            <p:nvPr/>
          </p:nvGrpSpPr>
          <p:grpSpPr>
            <a:xfrm>
              <a:off x="2833843" y="1322554"/>
              <a:ext cx="674407" cy="45719"/>
              <a:chOff x="3117932" y="378819"/>
              <a:chExt cx="730608" cy="45719"/>
            </a:xfrm>
          </p:grpSpPr>
          <p:cxnSp>
            <p:nvCxnSpPr>
              <p:cNvPr id="16" name="Google Shape;16;p30"/>
              <p:cNvCxnSpPr/>
              <p:nvPr/>
            </p:nvCxnSpPr>
            <p:spPr>
              <a:xfrm>
                <a:off x="3117932" y="399448"/>
                <a:ext cx="7200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" name="Google Shape;17;p30"/>
              <p:cNvSpPr/>
              <p:nvPr/>
            </p:nvSpPr>
            <p:spPr>
              <a:xfrm>
                <a:off x="3802821" y="378819"/>
                <a:ext cx="45719" cy="4571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3" name="Google Shape;93;p1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573" t="6859" r="4845" b="852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" descr="22"/>
            <p:cNvPicPr preferRelativeResize="0"/>
            <p:nvPr/>
          </p:nvPicPr>
          <p:blipFill rotWithShape="1">
            <a:blip r:embed="rId4">
              <a:alphaModFix/>
            </a:blip>
            <a:srcRect l="12190" t="6923" r="24795" b="32160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l="20391" t="26653" r="24283" b="30878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692635" y="2132858"/>
            <a:ext cx="7758730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[Vie</a:t>
            </a:r>
            <a:r>
              <a:rPr lang="ko-KR" sz="4000" b="1" i="0" u="none" strike="noStrike" cap="none">
                <a:solidFill>
                  <a:srgbClr val="FFF462"/>
                </a:solidFill>
                <a:latin typeface="Malgun Gothic"/>
                <a:ea typeface="Malgun Gothic"/>
                <a:cs typeface="Malgun Gothic"/>
                <a:sym typeface="Malgun Gothic"/>
              </a:rPr>
              <a:t>tn</a:t>
            </a:r>
            <a:r>
              <a:rPr lang="ko-KR" sz="4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am]</a:t>
            </a:r>
            <a:endParaRPr sz="40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SSAFY Foreign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Internship Program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6840252" y="4473116"/>
            <a:ext cx="19442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SSAFY 7반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45" name="Google Shape;245;p1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46" name="Google Shape;246;p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7" name="Google Shape;247;p10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8" name="Google Shape;248;p10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10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0" name="Google Shape;250;p10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10"/>
          <p:cNvSpPr txBox="1"/>
          <p:nvPr/>
        </p:nvSpPr>
        <p:spPr>
          <a:xfrm>
            <a:off x="791580" y="1412776"/>
            <a:ext cx="784887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시스템 구조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p10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/>
          <p:nvPr/>
        </p:nvSpPr>
        <p:spPr>
          <a:xfrm>
            <a:off x="468313" y="3637316"/>
            <a:ext cx="1296144" cy="864096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2015716" y="2304683"/>
            <a:ext cx="1584176" cy="3860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2007660" y="2304683"/>
            <a:ext cx="1592232" cy="368233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4157492" y="2304683"/>
            <a:ext cx="1674648" cy="3860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150870" y="2304683"/>
            <a:ext cx="1680504" cy="368233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270036" y="2860805"/>
            <a:ext cx="1080120" cy="6603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Agent-device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2270036" y="3841090"/>
            <a:ext cx="1080120" cy="6603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Device List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2274963" y="5003197"/>
            <a:ext cx="1080120" cy="6603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Compare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5472100" y="3056992"/>
            <a:ext cx="252028" cy="336286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5472100" y="4003108"/>
            <a:ext cx="252028" cy="336286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5472100" y="5165215"/>
            <a:ext cx="252028" cy="336286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p10"/>
          <p:cNvCxnSpPr>
            <a:stCxn id="259" idx="3"/>
            <a:endCxn id="262" idx="2"/>
          </p:cNvCxnSpPr>
          <p:nvPr/>
        </p:nvCxnSpPr>
        <p:spPr>
          <a:xfrm>
            <a:off x="3350156" y="3190966"/>
            <a:ext cx="2121900" cy="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10"/>
          <p:cNvCxnSpPr>
            <a:endCxn id="263" idx="2"/>
          </p:cNvCxnSpPr>
          <p:nvPr/>
        </p:nvCxnSpPr>
        <p:spPr>
          <a:xfrm>
            <a:off x="3356800" y="4171251"/>
            <a:ext cx="21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10"/>
          <p:cNvCxnSpPr>
            <a:stCxn id="261" idx="3"/>
            <a:endCxn id="264" idx="2"/>
          </p:cNvCxnSpPr>
          <p:nvPr/>
        </p:nvCxnSpPr>
        <p:spPr>
          <a:xfrm>
            <a:off x="3355083" y="5333358"/>
            <a:ext cx="211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8" name="Google Shape;268;p10"/>
          <p:cNvSpPr txBox="1"/>
          <p:nvPr/>
        </p:nvSpPr>
        <p:spPr>
          <a:xfrm>
            <a:off x="4572000" y="2797612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4566160" y="3725248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4566160" y="4914106"/>
            <a:ext cx="7560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6552220" y="2920592"/>
            <a:ext cx="923480" cy="3840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agents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10" descr="DBì ëí ì´ë¯¸ì§ ê²ìê²°ê³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8480" y="4136363"/>
            <a:ext cx="1555486" cy="15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 txBox="1"/>
          <p:nvPr/>
        </p:nvSpPr>
        <p:spPr>
          <a:xfrm>
            <a:off x="7384198" y="5784066"/>
            <a:ext cx="7440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p10" descr="ê´ë ¨ ì´ë¯¸ì§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8130" y="1476811"/>
            <a:ext cx="816025" cy="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 descr="ê´ë ¨ ì´ë¯¸ì§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9465" y="3002470"/>
            <a:ext cx="816025" cy="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 descr="ê´ë ¨ ì´ë¯¸ì§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87767" y="2178610"/>
            <a:ext cx="816025" cy="81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10"/>
          <p:cNvCxnSpPr>
            <a:stCxn id="262" idx="6"/>
            <a:endCxn id="271" idx="1"/>
          </p:cNvCxnSpPr>
          <p:nvPr/>
        </p:nvCxnSpPr>
        <p:spPr>
          <a:xfrm rot="10800000" flipH="1">
            <a:off x="5724128" y="3112635"/>
            <a:ext cx="828000" cy="1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0"/>
          <p:cNvCxnSpPr>
            <a:stCxn id="263" idx="6"/>
            <a:endCxn id="272" idx="1"/>
          </p:cNvCxnSpPr>
          <p:nvPr/>
        </p:nvCxnSpPr>
        <p:spPr>
          <a:xfrm>
            <a:off x="5724128" y="4171251"/>
            <a:ext cx="1254300" cy="7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279;p10"/>
          <p:cNvCxnSpPr>
            <a:stCxn id="264" idx="6"/>
            <a:endCxn id="272" idx="1"/>
          </p:cNvCxnSpPr>
          <p:nvPr/>
        </p:nvCxnSpPr>
        <p:spPr>
          <a:xfrm rot="10800000" flipH="1">
            <a:off x="5724128" y="4913958"/>
            <a:ext cx="1254300" cy="4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10"/>
          <p:cNvCxnSpPr/>
          <p:nvPr/>
        </p:nvCxnSpPr>
        <p:spPr>
          <a:xfrm rot="10800000" flipH="1">
            <a:off x="7013960" y="1854521"/>
            <a:ext cx="618380" cy="103103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1" name="Google Shape;281;p10"/>
          <p:cNvCxnSpPr/>
          <p:nvPr/>
        </p:nvCxnSpPr>
        <p:spPr>
          <a:xfrm rot="10800000" flipH="1">
            <a:off x="7432723" y="2548363"/>
            <a:ext cx="662872" cy="40094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2" name="Google Shape;282;p10"/>
          <p:cNvCxnSpPr>
            <a:stCxn id="271" idx="3"/>
          </p:cNvCxnSpPr>
          <p:nvPr/>
        </p:nvCxnSpPr>
        <p:spPr>
          <a:xfrm>
            <a:off x="7475700" y="3112630"/>
            <a:ext cx="720000" cy="2805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p10"/>
          <p:cNvSpPr txBox="1"/>
          <p:nvPr/>
        </p:nvSpPr>
        <p:spPr>
          <a:xfrm>
            <a:off x="5940152" y="2860805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Adb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90" name="Google Shape;290;p1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92" name="Google Shape;292;p11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3" name="Google Shape;293;p11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11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11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11"/>
          <p:cNvSpPr txBox="1"/>
          <p:nvPr/>
        </p:nvSpPr>
        <p:spPr>
          <a:xfrm>
            <a:off x="791580" y="1412776"/>
            <a:ext cx="7848872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Usecase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11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1"/>
          <p:cNvSpPr/>
          <p:nvPr/>
        </p:nvSpPr>
        <p:spPr>
          <a:xfrm>
            <a:off x="1405498" y="3238268"/>
            <a:ext cx="1578233" cy="14101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5467427" y="2468529"/>
            <a:ext cx="2344933" cy="549807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 Memory data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5499149" y="3461487"/>
            <a:ext cx="2582694" cy="549807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Search device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5499150" y="4438576"/>
            <a:ext cx="2582700" cy="6729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Watch device memory information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5467427" y="5590139"/>
            <a:ext cx="2582694" cy="93520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Compare two device memory information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5497286" y="1490716"/>
            <a:ext cx="2582694" cy="549807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agent-device list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5" name="Google Shape;305;p11"/>
          <p:cNvCxnSpPr>
            <a:endCxn id="304" idx="2"/>
          </p:cNvCxnSpPr>
          <p:nvPr/>
        </p:nvCxnSpPr>
        <p:spPr>
          <a:xfrm rot="10800000" flipH="1">
            <a:off x="2987786" y="1765620"/>
            <a:ext cx="2509500" cy="2177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6" name="Google Shape;306;p11"/>
          <p:cNvCxnSpPr>
            <a:endCxn id="300" idx="2"/>
          </p:cNvCxnSpPr>
          <p:nvPr/>
        </p:nvCxnSpPr>
        <p:spPr>
          <a:xfrm rot="10800000" flipH="1">
            <a:off x="2983727" y="2743432"/>
            <a:ext cx="2483700" cy="1200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7" name="Google Shape;307;p11"/>
          <p:cNvCxnSpPr>
            <a:endCxn id="301" idx="2"/>
          </p:cNvCxnSpPr>
          <p:nvPr/>
        </p:nvCxnSpPr>
        <p:spPr>
          <a:xfrm rot="10800000" flipH="1">
            <a:off x="2999549" y="3736391"/>
            <a:ext cx="2499600" cy="274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8" name="Google Shape;308;p11"/>
          <p:cNvCxnSpPr>
            <a:endCxn id="302" idx="2"/>
          </p:cNvCxnSpPr>
          <p:nvPr/>
        </p:nvCxnSpPr>
        <p:spPr>
          <a:xfrm>
            <a:off x="2991750" y="3950026"/>
            <a:ext cx="2507400" cy="825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11"/>
          <p:cNvCxnSpPr>
            <a:endCxn id="303" idx="2"/>
          </p:cNvCxnSpPr>
          <p:nvPr/>
        </p:nvCxnSpPr>
        <p:spPr>
          <a:xfrm>
            <a:off x="2983727" y="4011442"/>
            <a:ext cx="2483700" cy="2046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0" name="Google Shape;310;p11"/>
          <p:cNvSpPr txBox="1"/>
          <p:nvPr/>
        </p:nvSpPr>
        <p:spPr>
          <a:xfrm>
            <a:off x="1547664" y="4819715"/>
            <a:ext cx="1332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17" name="Google Shape;317;p1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18" name="Google Shape;318;p12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9" name="Google Shape;319;p12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12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2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2" name="Google Shape;322;p12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12"/>
          <p:cNvSpPr txBox="1"/>
          <p:nvPr/>
        </p:nvSpPr>
        <p:spPr>
          <a:xfrm>
            <a:off x="791580" y="1412776"/>
            <a:ext cx="7848872" cy="38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RAM 측정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아래의 과정을 3번 반복하여 나오는 수치들 중 평균에 가장 가까운 값이 최종 결정 값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Flash binary 측정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Restart device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 up screen in 10 minutes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Measure RAM data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p12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4339" y="3092714"/>
            <a:ext cx="3014742" cy="301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33" name="Google Shape;333;p1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34" name="Google Shape;334;p1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5" name="Google Shape;335;p13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6" name="Google Shape;336;p13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13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13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9" name="Google Shape;339;p13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313" y="1028700"/>
            <a:ext cx="8653770" cy="441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48" name="Google Shape;348;p1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0" name="Google Shape;350;p14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1" name="Google Shape;351;p14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14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p14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4" name="Google Shape;354;p14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4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313" y="1028700"/>
            <a:ext cx="8712826" cy="46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5" name="Google Shape;365;p15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6" name="Google Shape;366;p15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15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8" name="Google Shape;368;p15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9" name="Google Shape;369;p15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5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313" y="1039132"/>
            <a:ext cx="8675687" cy="440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78" name="Google Shape;378;p16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79" name="Google Shape;379;p16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0" name="Google Shape;380;p16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1" name="Google Shape;381;p16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6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3" name="Google Shape;383;p16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4" name="Google Shape;384;p16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6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313" y="1049025"/>
            <a:ext cx="8672524" cy="447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93" name="Google Shape;393;p1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5" name="Google Shape;395;p17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6" name="Google Shape;396;p17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7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8" name="Google Shape;398;p17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17"/>
          <p:cNvSpPr txBox="1"/>
          <p:nvPr/>
        </p:nvSpPr>
        <p:spPr>
          <a:xfrm>
            <a:off x="683568" y="1457352"/>
            <a:ext cx="7956884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Real-Work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프로젝트 설계부터 발표까지의 과정을 경험할 수 있었음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제안서부터 프레젠테이션까지 많은 피드백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Design-Work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관점의 디자인 중요성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설계가 잘못되면 프로젝트가 뒤집어지는 것을 경험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세밀한 부분도 생각해야 함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Co-Work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분배, 의사 소통, 진척도 파악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함께 일하고, 서로 피드백을 받으면서 프로젝트 신행 상황을 공유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0" name="Google Shape;40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396" y="5625244"/>
            <a:ext cx="623993" cy="96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1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07" name="Google Shape;407;p18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573" t="6859" r="4845" b="852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8" descr="22"/>
            <p:cNvPicPr preferRelativeResize="0"/>
            <p:nvPr/>
          </p:nvPicPr>
          <p:blipFill rotWithShape="1">
            <a:blip r:embed="rId4">
              <a:alphaModFix/>
            </a:blip>
            <a:srcRect l="12190" t="6923" r="24795" b="32160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18"/>
          <p:cNvPicPr preferRelativeResize="0"/>
          <p:nvPr/>
        </p:nvPicPr>
        <p:blipFill rotWithShape="1">
          <a:blip r:embed="rId5">
            <a:alphaModFix/>
          </a:blip>
          <a:srcRect l="20391" t="26653" r="24283" b="30878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692635" y="2132858"/>
            <a:ext cx="775873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베트남에서…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17" name="Google Shape;417;p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418" name="Google Shape;418;p19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9" name="Google Shape;419;p19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0" name="Google Shape;420;p19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19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베트남 도착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2" name="Google Shape;422;p19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19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9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848" y="1288191"/>
            <a:ext cx="3371867" cy="2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159792" y="1316403"/>
            <a:ext cx="3336643" cy="250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7825" y="4142704"/>
            <a:ext cx="3437533" cy="2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601" y="4058473"/>
            <a:ext cx="3494360" cy="262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04" name="Google Shape;104;p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" name="Google Shape;106;p2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" name="Google Shape;107;p2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2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2"/>
          <p:cNvSpPr txBox="1"/>
          <p:nvPr/>
        </p:nvSpPr>
        <p:spPr>
          <a:xfrm>
            <a:off x="881720" y="1397670"/>
            <a:ext cx="784887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프로젝트 발표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Galaxy Memory Board(Team B)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베트남 탐방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연수 소감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9104" y="4284737"/>
            <a:ext cx="1152128" cy="146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37" name="Google Shape;437;p2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438" name="Google Shape;438;p2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9" name="Google Shape;439;p20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0" name="Google Shape;440;p20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20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먹부림 1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2" name="Google Shape;442;p20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20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723" y="1288041"/>
            <a:ext cx="3348118" cy="251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2476" y="1261134"/>
            <a:ext cx="3419872" cy="256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355722" y="4394553"/>
            <a:ext cx="2698609" cy="202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53255" y="4139157"/>
            <a:ext cx="3379664" cy="253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57" name="Google Shape;457;p2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458" name="Google Shape;458;p21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9" name="Google Shape;459;p21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0" name="Google Shape;460;p21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21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주말 1 (소수민족박물관) 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2" name="Google Shape;462;p21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3" name="Google Shape;463;p21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846" y="1265917"/>
            <a:ext cx="3419872" cy="256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0694" y="1292920"/>
            <a:ext cx="3347864" cy="251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374662" y="4480814"/>
            <a:ext cx="2470240" cy="185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34000" y="4168752"/>
            <a:ext cx="3384558" cy="253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77" name="Google Shape;477;p2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478" name="Google Shape;478;p22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9" name="Google Shape;479;p22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0" name="Google Shape;480;p22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주말 1 (호치민 생가)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2" name="Google Shape;482;p22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22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842" y="1223719"/>
            <a:ext cx="3491880" cy="26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154161" y="1275319"/>
            <a:ext cx="3348496" cy="251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768" y="4117808"/>
            <a:ext cx="3438254" cy="257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387170" y="4490194"/>
            <a:ext cx="2445224" cy="1833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97" name="Google Shape;497;p2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498" name="Google Shape;498;p2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9" name="Google Shape;499;p23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Google Shape;500;p23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23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주말 1 (호아로 수용소 &amp; 옥산사)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2" name="Google Shape;502;p23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3" name="Google Shape;503;p23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3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596" y="1294073"/>
            <a:ext cx="3345133" cy="25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0191" y="1283213"/>
            <a:ext cx="3359613" cy="251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865" y="4151705"/>
            <a:ext cx="3347864" cy="251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02069" y="4178708"/>
            <a:ext cx="3275856" cy="245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17" name="Google Shape;517;p2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18" name="Google Shape;518;p24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9" name="Google Shape;519;p24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0" name="Google Shape;520;p24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24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먹부림 2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2" name="Google Shape;522;p24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24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24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4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24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1377" y="1302546"/>
            <a:ext cx="3336810" cy="25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8064" y="1250754"/>
            <a:ext cx="3414214" cy="256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403647" y="4502553"/>
            <a:ext cx="2412269" cy="18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2807" y="4068319"/>
            <a:ext cx="3514382" cy="263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37" name="Google Shape;537;p2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38" name="Google Shape;538;p25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" name="Google Shape;539;p25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0" name="Google Shape;540;p25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25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주말 2 (하롱베이)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2" name="Google Shape;542;p25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3" name="Google Shape;543;p25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25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25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58" y="1292776"/>
            <a:ext cx="3348248" cy="25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5792" y="1288191"/>
            <a:ext cx="3294620" cy="247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231425" y="4300202"/>
            <a:ext cx="2751127" cy="206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6066" y="4151705"/>
            <a:ext cx="3347864" cy="251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57" name="Google Shape;557;p26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58" name="Google Shape;558;p26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9" name="Google Shape;559;p26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0" name="Google Shape;560;p26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26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주말 2 (하롱베이)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2" name="Google Shape;562;p26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3" name="Google Shape;563;p26"/>
          <p:cNvSpPr/>
          <p:nvPr/>
        </p:nvSpPr>
        <p:spPr>
          <a:xfrm>
            <a:off x="683568" y="1199689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26"/>
          <p:cNvSpPr/>
          <p:nvPr/>
        </p:nvSpPr>
        <p:spPr>
          <a:xfrm>
            <a:off x="4913784" y="1199688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6"/>
          <p:cNvSpPr/>
          <p:nvPr/>
        </p:nvSpPr>
        <p:spPr>
          <a:xfrm>
            <a:off x="683568" y="4058474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26"/>
          <p:cNvSpPr/>
          <p:nvPr/>
        </p:nvSpPr>
        <p:spPr>
          <a:xfrm>
            <a:off x="4913784" y="4058473"/>
            <a:ext cx="3852428" cy="26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7" name="Google Shape;56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706" y="1329562"/>
            <a:ext cx="3250152" cy="243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1197" y="1190122"/>
            <a:ext cx="3603306" cy="27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5473" y="4063590"/>
            <a:ext cx="3599892" cy="26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035" y="3993389"/>
            <a:ext cx="3693494" cy="27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77" name="Google Shape;577;p27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573" t="6859" r="4845" b="852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27" descr="22"/>
            <p:cNvPicPr preferRelativeResize="0"/>
            <p:nvPr/>
          </p:nvPicPr>
          <p:blipFill rotWithShape="1">
            <a:blip r:embed="rId4">
              <a:alphaModFix/>
            </a:blip>
            <a:srcRect l="12190" t="6923" r="24795" b="32160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9" name="Google Shape;579;p27"/>
          <p:cNvPicPr preferRelativeResize="0"/>
          <p:nvPr/>
        </p:nvPicPr>
        <p:blipFill rotWithShape="1">
          <a:blip r:embed="rId5">
            <a:alphaModFix/>
          </a:blip>
          <a:srcRect l="20391" t="26653" r="24283" b="30878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/>
          <p:nvPr/>
        </p:nvSpPr>
        <p:spPr>
          <a:xfrm>
            <a:off x="692635" y="2132858"/>
            <a:ext cx="775873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베트남 연수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87" name="Google Shape;587;p2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88" name="Google Shape;588;p28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8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0" name="Google Shape;590;p28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28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Lesson Learned, Epilogue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2" name="Google Shape;592;p28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3" name="Google Shape;593;p28"/>
          <p:cNvPicPr preferRelativeResize="0"/>
          <p:nvPr/>
        </p:nvPicPr>
        <p:blipFill rotWithShape="1">
          <a:blip r:embed="rId4">
            <a:alphaModFix/>
          </a:blip>
          <a:srcRect t="10152"/>
          <a:stretch/>
        </p:blipFill>
        <p:spPr>
          <a:xfrm>
            <a:off x="739819" y="1199689"/>
            <a:ext cx="8129512" cy="547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00" name="Google Shape;600;p29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573" t="6859" r="4845" b="852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29" descr="22"/>
            <p:cNvPicPr preferRelativeResize="0"/>
            <p:nvPr/>
          </p:nvPicPr>
          <p:blipFill rotWithShape="1">
            <a:blip r:embed="rId4">
              <a:alphaModFix/>
            </a:blip>
            <a:srcRect l="12190" t="6923" r="24795" b="32160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2" name="Google Shape;602;p29"/>
          <p:cNvPicPr preferRelativeResize="0"/>
          <p:nvPr/>
        </p:nvPicPr>
        <p:blipFill rotWithShape="1">
          <a:blip r:embed="rId5">
            <a:alphaModFix/>
          </a:blip>
          <a:srcRect l="20391" t="26653" r="24283" b="30878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9"/>
          <p:cNvSpPr/>
          <p:nvPr/>
        </p:nvSpPr>
        <p:spPr>
          <a:xfrm>
            <a:off x="692635" y="1412776"/>
            <a:ext cx="775873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xin cám ơn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18" name="Google Shape;118;p3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573" t="6859" r="4845" b="852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 descr="22"/>
            <p:cNvPicPr preferRelativeResize="0"/>
            <p:nvPr/>
          </p:nvPicPr>
          <p:blipFill rotWithShape="1">
            <a:blip r:embed="rId4">
              <a:alphaModFix/>
            </a:blip>
            <a:srcRect l="12190" t="6923" r="24795" b="32160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l="20391" t="26653" r="24283" b="30878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692635" y="2132858"/>
            <a:ext cx="7758730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발표:</a:t>
            </a:r>
            <a:b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5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Galaxy Memory Board </a:t>
            </a:r>
            <a:r>
              <a:rPr lang="ko-KR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(Team B)</a:t>
            </a:r>
            <a:endParaRPr sz="4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28" name="Google Shape;128;p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" name="Google Shape;130;p4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4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4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4"/>
          <p:cNvSpPr txBox="1"/>
          <p:nvPr/>
        </p:nvSpPr>
        <p:spPr>
          <a:xfrm>
            <a:off x="863846" y="1433187"/>
            <a:ext cx="7992630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베트남에서 한 프로젝트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삼성 모바일 기기의 메모리 (RAM / ROM) 정보를 측정하여 대쉬보드로 보여주는 프로젝트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해외 연수 인원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신동찬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박민형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신민석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해외 멘토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Huong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Hieu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9939" y="2888940"/>
            <a:ext cx="4728525" cy="354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42" name="Google Shape;142;p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43" name="Google Shape;143;p5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4" name="Google Shape;144;p5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5" name="Google Shape;145;p5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5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5"/>
          <p:cNvSpPr txBox="1"/>
          <p:nvPr/>
        </p:nvSpPr>
        <p:spPr>
          <a:xfrm>
            <a:off x="791580" y="1412776"/>
            <a:ext cx="784887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똑같은 주제로 두 팀으로 나눠서 진행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팀 A (이용재, 신민석)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팀 B (강민, 신동찬, 박민형)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5월 23일 ~ 6월 6일, 총 11일간 진행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943" y="3826519"/>
            <a:ext cx="3594146" cy="269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9586" y="3826519"/>
            <a:ext cx="3523927" cy="264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59" name="Google Shape;159;p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14B1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6" descr="D:\#교재편집\★2019\박지영프로\삼성멀티캠퍼스 해외연수\편집본\디자인\표지.png"/>
            <p:cNvPicPr preferRelativeResize="0"/>
            <p:nvPr/>
          </p:nvPicPr>
          <p:blipFill rotWithShape="1">
            <a:blip r:embed="rId3">
              <a:alphaModFix/>
            </a:blip>
            <a:srcRect l="945" t="74236" r="4474" b="927"/>
            <a:stretch/>
          </p:blipFill>
          <p:spPr>
            <a:xfrm>
              <a:off x="4463988" y="88502"/>
              <a:ext cx="4676849" cy="940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6"/>
          <p:cNvSpPr/>
          <p:nvPr/>
        </p:nvSpPr>
        <p:spPr>
          <a:xfrm>
            <a:off x="468315" y="1028700"/>
            <a:ext cx="8675687" cy="58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Schedule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6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6"/>
          <p:cNvSpPr/>
          <p:nvPr/>
        </p:nvSpPr>
        <p:spPr>
          <a:xfrm>
            <a:off x="640977" y="1743780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sz="2200" b="1" baseline="300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st</a:t>
            </a: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 Week</a:t>
            </a:r>
            <a:endParaRPr sz="2200" b="1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630077" y="3471972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200" b="1" baseline="300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nd</a:t>
            </a: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 Week</a:t>
            </a:r>
            <a:endParaRPr sz="2200" b="1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630077" y="5233186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200" b="1" baseline="300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rd </a:t>
            </a:r>
            <a:r>
              <a:rPr lang="ko-KR" sz="2200" b="1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</a:t>
            </a:r>
            <a:endParaRPr sz="2200" b="1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" name="Google Shape;167;p6"/>
          <p:cNvGraphicFramePr/>
          <p:nvPr/>
        </p:nvGraphicFramePr>
        <p:xfrm>
          <a:off x="1924739" y="1486028"/>
          <a:ext cx="6787750" cy="1359950"/>
        </p:xfrm>
        <a:graphic>
          <a:graphicData uri="http://schemas.openxmlformats.org/drawingml/2006/table">
            <a:tbl>
              <a:tblPr firstRow="1" bandRow="1">
                <a:noFill/>
                <a:tableStyleId>{F505BAF3-C790-461F-8E4D-D323012B6B2E}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 May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" name="Google Shape;168;p6"/>
          <p:cNvGraphicFramePr/>
          <p:nvPr/>
        </p:nvGraphicFramePr>
        <p:xfrm>
          <a:off x="1924739" y="3127682"/>
          <a:ext cx="6787750" cy="1359950"/>
        </p:xfrm>
        <a:graphic>
          <a:graphicData uri="http://schemas.openxmlformats.org/drawingml/2006/table">
            <a:tbl>
              <a:tblPr firstRow="1" bandRow="1">
                <a:noFill/>
                <a:tableStyleId>{F505BAF3-C790-461F-8E4D-D323012B6B2E}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27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28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29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30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31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Google Shape;169;p6"/>
          <p:cNvGraphicFramePr/>
          <p:nvPr/>
        </p:nvGraphicFramePr>
        <p:xfrm>
          <a:off x="1924739" y="4799741"/>
          <a:ext cx="6787750" cy="1359950"/>
        </p:xfrm>
        <a:graphic>
          <a:graphicData uri="http://schemas.openxmlformats.org/drawingml/2006/table">
            <a:tbl>
              <a:tblPr firstRow="1" bandRow="1">
                <a:noFill/>
                <a:tableStyleId>{F505BAF3-C790-461F-8E4D-D323012B6B2E}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3 June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4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5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6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7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70" name="Google Shape;170;p6"/>
          <p:cNvCxnSpPr/>
          <p:nvPr/>
        </p:nvCxnSpPr>
        <p:spPr>
          <a:xfrm>
            <a:off x="6048164" y="2367822"/>
            <a:ext cx="2664295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" name="Google Shape;171;p6"/>
          <p:cNvSpPr txBox="1"/>
          <p:nvPr/>
        </p:nvSpPr>
        <p:spPr>
          <a:xfrm>
            <a:off x="6246185" y="2060848"/>
            <a:ext cx="2268252" cy="23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360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Orientation - Project Preview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p6"/>
          <p:cNvCxnSpPr/>
          <p:nvPr/>
        </p:nvCxnSpPr>
        <p:spPr>
          <a:xfrm>
            <a:off x="1924739" y="3876618"/>
            <a:ext cx="2664295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6"/>
          <p:cNvCxnSpPr/>
          <p:nvPr/>
        </p:nvCxnSpPr>
        <p:spPr>
          <a:xfrm>
            <a:off x="4644008" y="5579125"/>
            <a:ext cx="2664295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6"/>
          <p:cNvCxnSpPr/>
          <p:nvPr/>
        </p:nvCxnSpPr>
        <p:spPr>
          <a:xfrm>
            <a:off x="1924739" y="5579125"/>
            <a:ext cx="2719269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Google Shape;175;p6"/>
          <p:cNvSpPr txBox="1"/>
          <p:nvPr/>
        </p:nvSpPr>
        <p:spPr>
          <a:xfrm>
            <a:off x="2220916" y="3558624"/>
            <a:ext cx="2268252" cy="23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360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26893" y="5233186"/>
            <a:ext cx="2581409" cy="23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360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Wrap up – Presentation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6"/>
          <p:cNvCxnSpPr/>
          <p:nvPr/>
        </p:nvCxnSpPr>
        <p:spPr>
          <a:xfrm>
            <a:off x="3275856" y="4308563"/>
            <a:ext cx="5436603" cy="6582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p6"/>
          <p:cNvSpPr txBox="1"/>
          <p:nvPr/>
        </p:nvSpPr>
        <p:spPr>
          <a:xfrm>
            <a:off x="3743908" y="3997151"/>
            <a:ext cx="4403368" cy="23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360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2220916" y="5233186"/>
            <a:ext cx="2268252" cy="23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360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Integration &amp; Bug fix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7523853" y="2491522"/>
            <a:ext cx="990584" cy="27116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7523853" y="3632157"/>
            <a:ext cx="990584" cy="27116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2123728" y="5792700"/>
            <a:ext cx="990584" cy="27116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4823307" y="5792700"/>
            <a:ext cx="990584" cy="27116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90" name="Google Shape;190;p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91" name="Google Shape;191;p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2" name="Google Shape;192;p7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3" name="Google Shape;193;p7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7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5" name="Google Shape;195;p7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7"/>
          <p:cNvSpPr txBox="1"/>
          <p:nvPr/>
        </p:nvSpPr>
        <p:spPr>
          <a:xfrm>
            <a:off x="791580" y="1412776"/>
            <a:ext cx="7848872" cy="46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배경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기기의 메모리 문제가 이슈화 ( 어떤 어플 실행할 때 팅기는 현상 )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 상태 및 문제 점검 필요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베트남에서 진행중인 모바일 테스터 플랫폼에서 메모리 점검 서비스를 개발 중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목적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삼성 기기의 메모리 정보를 알려주는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대쉬보드</a:t>
            </a:r>
            <a:endParaRPr sz="18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요구사항(목표)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기기의 메모리 정보를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자동적으로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쉽고 간략하게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보여주기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차트와 테이블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정보 제공하기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 이상의 정보를 동시에 보여주며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있게 만들기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7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05" name="Google Shape;205;p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06" name="Google Shape;206;p8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7" name="Google Shape;207;p8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Google Shape;208;p8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8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0" name="Google Shape;210;p8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8"/>
          <p:cNvSpPr txBox="1"/>
          <p:nvPr/>
        </p:nvSpPr>
        <p:spPr>
          <a:xfrm>
            <a:off x="791580" y="1412776"/>
            <a:ext cx="7848872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타겟 사용자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테스터: 기기의 메모리(RAM/ROM)정보를 점검하는 사람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관리자: 기기의 메모리 정보를 분석하고 관리하는 사람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역할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강민: UI, Front-End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신동찬: UI, Front-End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박민형: DB, Back-End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8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20" name="Google Shape;220;p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2" name="Google Shape;222;p9" descr="D:\#교재편집\★2019\박지영프로\삼성멀티캠퍼스 해외연수\편집본\디자인\표지.png"/>
              <p:cNvPicPr preferRelativeResize="0"/>
              <p:nvPr/>
            </p:nvPicPr>
            <p:blipFill rotWithShape="1">
              <a:blip r:embed="rId3">
                <a:alphaModFix/>
              </a:blip>
              <a:srcRect l="945" t="74236" r="4474" b="927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p9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9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p9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9"/>
          <p:cNvSpPr txBox="1"/>
          <p:nvPr/>
        </p:nvSpPr>
        <p:spPr>
          <a:xfrm>
            <a:off x="791580" y="1412776"/>
            <a:ext cx="784887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개발환경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Front-End: Angular, Angular Material, Bootstrap4, canvasJS, highchart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Back-End: Spring-boot, Jhipster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DB: mongoDB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IDE: STS, VS code, IntelliJ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9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10" y="363731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 descr="D:\#교재편집\★2019\박지영프로\삼성멀티캠퍼스 해외연수\편집본\디자인\세모세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360" y="2480646"/>
            <a:ext cx="566470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 descr="ê´ë ¨ ì´ë¯¸ì§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8129" y="4101799"/>
            <a:ext cx="898295" cy="89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 descr="bootstrapì ëí ì´ë¯¸ì§ ê²ìê²°ê³¼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5305" y="4167625"/>
            <a:ext cx="800267" cy="803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9"/>
          <p:cNvCxnSpPr/>
          <p:nvPr/>
        </p:nvCxnSpPr>
        <p:spPr>
          <a:xfrm>
            <a:off x="4872605" y="3438948"/>
            <a:ext cx="0" cy="341905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9"/>
          <p:cNvCxnSpPr/>
          <p:nvPr/>
        </p:nvCxnSpPr>
        <p:spPr>
          <a:xfrm>
            <a:off x="2073834" y="5193196"/>
            <a:ext cx="5597541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3" name="Google Shape;233;p9" descr="jhipsterì ëí ì´ë¯¸ì§ ê²ìê²°ê³¼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3865" y="4002536"/>
            <a:ext cx="1038269" cy="103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 descr="ê´ë ¨ ì´ë¯¸ì§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3599" y="3586669"/>
            <a:ext cx="1987776" cy="17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 descr="mongo dbì ëí ì´ë¯¸ì§ ê²ìê²°ê³¼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13082" y="5375668"/>
            <a:ext cx="2192490" cy="109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descr="STSì ëí ì´ë¯¸ì§ ê²ìê²°ê³¼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98624" y="5606048"/>
            <a:ext cx="706332" cy="78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VS codeì ëí ì´ë¯¸ì§ ê²ìê²°ê³¼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81001" y="5710344"/>
            <a:ext cx="575572" cy="57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 descr="ê´ë ¨ ì´ë¯¸ì§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34485" y="5710344"/>
            <a:ext cx="569842" cy="56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687</Words>
  <Application>Microsoft Office PowerPoint</Application>
  <PresentationFormat>화면 슬라이드 쇼(4:3)</PresentationFormat>
  <Paragraphs>184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Malgun Gothic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쭌</dc:creator>
  <cp:lastModifiedBy>multicampus</cp:lastModifiedBy>
  <cp:revision>2</cp:revision>
  <dcterms:created xsi:type="dcterms:W3CDTF">2018-11-13T12:53:18Z</dcterms:created>
  <dcterms:modified xsi:type="dcterms:W3CDTF">2019-11-20T00:41:19Z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19440FC2A81FAFF03602E507685DF60982AE89EBC6295032AE19E3A910F6D19E</vt:lpwstr>
  </property>
  <property fmtid="{D5CDD505-2E9C-101B-9397-08002B2CF9AE}" pid="2" name="NSCPROP">
    <vt:lpwstr>NSCCustomProperty</vt:lpwstr>
  </property>
  <property fmtid="{D5CDD505-2E9C-101B-9397-08002B2CF9AE}" pid="3" name="NSCPROP_SA">
    <vt:lpwstr>E:\청년SW아카데미\2018~2019(1기)\해외연수\해외연수 OT자료\(190520)해외연수_진행PPT ver.1.1(1부 오리엔테이션).pptx</vt:lpwstr>
  </property>
</Properties>
</file>